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86" r:id="rId4"/>
    <p:sldId id="1165" r:id="rId5"/>
    <p:sldId id="284" r:id="rId6"/>
    <p:sldId id="260" r:id="rId7"/>
    <p:sldId id="261" r:id="rId8"/>
    <p:sldId id="393" r:id="rId9"/>
    <p:sldId id="1166" r:id="rId1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  <a:srgbClr val="FF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3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9C11379A-6F1F-170E-E5E6-52A7142B1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9fea612fe_0_103:notes">
            <a:extLst>
              <a:ext uri="{FF2B5EF4-FFF2-40B4-BE49-F238E27FC236}">
                <a16:creationId xmlns:a16="http://schemas.microsoft.com/office/drawing/2014/main" id="{9240CA4F-E008-DF57-0A6E-10BC2792FED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80187" cy="37020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GB"/>
          </a:p>
        </p:txBody>
      </p:sp>
      <p:sp>
        <p:nvSpPr>
          <p:cNvPr id="72" name="Google Shape;72;g2d9fea612fe_0_103:notes">
            <a:extLst>
              <a:ext uri="{FF2B5EF4-FFF2-40B4-BE49-F238E27FC236}">
                <a16:creationId xmlns:a16="http://schemas.microsoft.com/office/drawing/2014/main" id="{5ABAF206-A9E3-B497-B03D-B5E2B3F3D0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927" y="4691023"/>
            <a:ext cx="5439410" cy="44441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3403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2638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59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09/02/2026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0.png"/><Relationship Id="rId18" Type="http://schemas.openxmlformats.org/officeDocument/2006/relationships/slide" Target="slide9.xml"/><Relationship Id="rId3" Type="http://schemas.openxmlformats.org/officeDocument/2006/relationships/slide" Target="slide5.xml"/><Relationship Id="rId7" Type="http://schemas.openxmlformats.org/officeDocument/2006/relationships/image" Target="../media/image20.png"/><Relationship Id="rId12" Type="http://schemas.openxmlformats.org/officeDocument/2006/relationships/slide" Target="slide4.xml"/><Relationship Id="rId1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slide" Target="slide8.xml"/><Relationship Id="rId10" Type="http://schemas.openxmlformats.org/officeDocument/2006/relationships/image" Target="../media/image30.png"/><Relationship Id="rId19" Type="http://schemas.openxmlformats.org/officeDocument/2006/relationships/image" Target="../media/image60.png"/><Relationship Id="rId4" Type="http://schemas.openxmlformats.org/officeDocument/2006/relationships/image" Target="../media/image10.png"/><Relationship Id="rId9" Type="http://schemas.openxmlformats.org/officeDocument/2006/relationships/slide" Target="slide7.xml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10A0DC-53E4-F75D-1C9F-9FCD6C76F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Information &amp; Instructions for e-poster</a:t>
            </a:r>
            <a:endParaRPr lang="LID4096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71D7C1-95F6-0DE1-0D49-AD31A1004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777" y="703968"/>
            <a:ext cx="11834445" cy="5720895"/>
          </a:xfrm>
        </p:spPr>
        <p:txBody>
          <a:bodyPr>
            <a:noAutofit/>
          </a:bodyPr>
          <a:lstStyle/>
          <a:p>
            <a:r>
              <a:rPr lang="en-US" sz="2300" dirty="0"/>
              <a:t>The next slide</a:t>
            </a:r>
            <a:r>
              <a:rPr lang="sl-SI" sz="2300" dirty="0"/>
              <a:t>s</a:t>
            </a:r>
            <a:r>
              <a:rPr lang="en-US" sz="2300" dirty="0"/>
              <a:t> contain the e-poster template.</a:t>
            </a:r>
          </a:p>
          <a:p>
            <a:r>
              <a:rPr lang="en-US" sz="2300" dirty="0"/>
              <a:t>You may </a:t>
            </a:r>
            <a:r>
              <a:rPr lang="en-US" sz="2300" b="1" dirty="0"/>
              <a:t>choose one of the following two formats</a:t>
            </a:r>
            <a:r>
              <a:rPr lang="en-US" sz="2300" dirty="0"/>
              <a:t> for your presentation: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300" dirty="0"/>
              <a:t>A </a:t>
            </a:r>
            <a:r>
              <a:rPr lang="en-US" sz="2300" b="1" dirty="0">
                <a:solidFill>
                  <a:schemeClr val="accent4"/>
                </a:solidFill>
              </a:rPr>
              <a:t>single</a:t>
            </a:r>
            <a:r>
              <a:rPr lang="sl-SI" sz="2300" b="1" dirty="0">
                <a:solidFill>
                  <a:schemeClr val="accent4"/>
                </a:solidFill>
              </a:rPr>
              <a:t> </a:t>
            </a:r>
            <a:r>
              <a:rPr lang="sl-SI" sz="2300" b="1" dirty="0" err="1">
                <a:solidFill>
                  <a:schemeClr val="accent4"/>
                </a:solidFill>
              </a:rPr>
              <a:t>landscape</a:t>
            </a:r>
            <a:r>
              <a:rPr lang="sl-SI" sz="2300" b="1" dirty="0">
                <a:solidFill>
                  <a:schemeClr val="accent4"/>
                </a:solidFill>
              </a:rPr>
              <a:t> </a:t>
            </a:r>
            <a:r>
              <a:rPr lang="en-US" sz="2300" b="1" dirty="0">
                <a:solidFill>
                  <a:schemeClr val="accent4"/>
                </a:solidFill>
              </a:rPr>
              <a:t>slide poster</a:t>
            </a:r>
            <a:r>
              <a:rPr lang="en-US" sz="2300" dirty="0">
                <a:solidFill>
                  <a:schemeClr val="accent4"/>
                </a:solidFill>
              </a:rPr>
              <a:t> </a:t>
            </a:r>
            <a:r>
              <a:rPr lang="en-US" sz="2300" dirty="0"/>
              <a:t>that contains all your content.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300" dirty="0"/>
              <a:t>A</a:t>
            </a:r>
            <a:r>
              <a:rPr lang="en-US" sz="2300" dirty="0">
                <a:solidFill>
                  <a:schemeClr val="accent5"/>
                </a:solidFill>
              </a:rPr>
              <a:t> </a:t>
            </a:r>
            <a:r>
              <a:rPr lang="en-US" sz="2300" b="1" dirty="0">
                <a:solidFill>
                  <a:schemeClr val="accent5"/>
                </a:solidFill>
              </a:rPr>
              <a:t>single</a:t>
            </a:r>
            <a:r>
              <a:rPr lang="sl-SI" sz="2300" b="1" dirty="0">
                <a:solidFill>
                  <a:schemeClr val="accent5"/>
                </a:solidFill>
              </a:rPr>
              <a:t> </a:t>
            </a:r>
            <a:r>
              <a:rPr lang="sl-SI" sz="2300" b="1" dirty="0" err="1">
                <a:solidFill>
                  <a:schemeClr val="accent5"/>
                </a:solidFill>
              </a:rPr>
              <a:t>landscape</a:t>
            </a:r>
            <a:r>
              <a:rPr lang="sl-SI" sz="2300" b="1" dirty="0">
                <a:solidFill>
                  <a:schemeClr val="accent5"/>
                </a:solidFill>
              </a:rPr>
              <a:t> </a:t>
            </a:r>
            <a:r>
              <a:rPr lang="en-US" sz="2300" b="1" dirty="0">
                <a:solidFill>
                  <a:schemeClr val="accent5"/>
                </a:solidFill>
              </a:rPr>
              <a:t>slide poster</a:t>
            </a:r>
            <a:r>
              <a:rPr lang="en-US" sz="2300" dirty="0">
                <a:solidFill>
                  <a:schemeClr val="accent5"/>
                </a:solidFill>
              </a:rPr>
              <a:t> that is </a:t>
            </a:r>
            <a:r>
              <a:rPr lang="en-US" sz="2300" b="1" dirty="0">
                <a:solidFill>
                  <a:schemeClr val="accent5"/>
                </a:solidFill>
              </a:rPr>
              <a:t>linked to additional slides</a:t>
            </a:r>
            <a:r>
              <a:rPr lang="sl-SI" sz="2300" dirty="0">
                <a:solidFill>
                  <a:schemeClr val="accent5"/>
                </a:solidFill>
              </a:rPr>
              <a:t> </a:t>
            </a:r>
            <a:r>
              <a:rPr lang="sl-SI" sz="2300" dirty="0"/>
              <a:t>v</a:t>
            </a:r>
            <a:r>
              <a:rPr lang="en-US" sz="2300" dirty="0" err="1"/>
              <a:t>ia</a:t>
            </a:r>
            <a:r>
              <a:rPr lang="sl-SI" sz="2300" dirty="0"/>
              <a:t> the </a:t>
            </a:r>
            <a:r>
              <a:rPr lang="en-US" sz="2300" dirty="0"/>
              <a:t>Zoom</a:t>
            </a:r>
            <a:r>
              <a:rPr lang="sl-SI" sz="2300" dirty="0"/>
              <a:t> </a:t>
            </a:r>
            <a:r>
              <a:rPr lang="sl-SI" sz="2300" dirty="0" err="1"/>
              <a:t>effect</a:t>
            </a:r>
            <a:r>
              <a:rPr lang="sl-SI" sz="2300" dirty="0"/>
              <a:t> in </a:t>
            </a:r>
            <a:r>
              <a:rPr lang="en-US" sz="2300" dirty="0"/>
              <a:t> </a:t>
            </a:r>
            <a:r>
              <a:rPr lang="sl-SI" sz="2300" dirty="0"/>
              <a:t>Power Point (Insert/Zoom/</a:t>
            </a:r>
            <a:r>
              <a:rPr lang="sl-SI" sz="2300" dirty="0" err="1"/>
              <a:t>Slide</a:t>
            </a:r>
            <a:r>
              <a:rPr lang="sl-SI" sz="2300" dirty="0"/>
              <a:t> zoom)</a:t>
            </a:r>
            <a:r>
              <a:rPr lang="en-US" sz="2300" dirty="0"/>
              <a:t> for more detailed explanations or </a:t>
            </a:r>
            <a:r>
              <a:rPr lang="sl-SI" sz="2300" dirty="0" err="1"/>
              <a:t>larger</a:t>
            </a:r>
            <a:r>
              <a:rPr lang="en-US" sz="2300" dirty="0"/>
              <a:t> visuals.</a:t>
            </a:r>
            <a:endParaRPr lang="ro-RO" sz="2300" dirty="0"/>
          </a:p>
          <a:p>
            <a:pPr marL="265113" lvl="1" indent="-265113"/>
            <a:r>
              <a:rPr lang="en-US" sz="2300" b="1" dirty="0">
                <a:solidFill>
                  <a:schemeClr val="accent6">
                    <a:lumMod val="75000"/>
                  </a:schemeClr>
                </a:solidFill>
              </a:rPr>
              <a:t>You can also make your own presentation using only </a:t>
            </a:r>
            <a:r>
              <a:rPr lang="ro-RO" sz="2300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–</a:t>
            </a:r>
            <a:r>
              <a:rPr lang="ro-RO" sz="2300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n-US" sz="2300" b="1" dirty="0">
                <a:solidFill>
                  <a:schemeClr val="accent6">
                    <a:lumMod val="75000"/>
                  </a:schemeClr>
                </a:solidFill>
              </a:rPr>
              <a:t> slides </a:t>
            </a:r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(1: title, authors, affiliation, objective; 2-4: experimental, results; 5: conclusions; if necessary, 1–2 more slides) 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like a regular PowerPoint presentation</a:t>
            </a:r>
            <a:r>
              <a:rPr lang="ro-RO" sz="230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3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sz="2200" dirty="0"/>
              <a:t>Feel free to customize the template (e.g.: font type, colors) to suit your content and style.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Ensure that </a:t>
            </a:r>
            <a:r>
              <a:rPr lang="en-US" sz="2200" b="1" dirty="0"/>
              <a:t>font sizes are large enough</a:t>
            </a:r>
            <a:r>
              <a:rPr lang="en-US" sz="2200" dirty="0"/>
              <a:t> to be easily readable from a distance.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Use </a:t>
            </a:r>
            <a:r>
              <a:rPr lang="en-US" sz="2200" b="1" dirty="0"/>
              <a:t>complementary colors</a:t>
            </a:r>
            <a:r>
              <a:rPr lang="en-US" sz="2200" dirty="0"/>
              <a:t> for a visually appealing design.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Present your content using </a:t>
            </a:r>
            <a:r>
              <a:rPr lang="en-US" sz="2200" b="1" dirty="0"/>
              <a:t>figures, charts, </a:t>
            </a:r>
            <a:r>
              <a:rPr lang="en-US" sz="2200" dirty="0"/>
              <a:t>and</a:t>
            </a:r>
            <a:r>
              <a:rPr lang="en-US" sz="2200" b="1" dirty="0"/>
              <a:t> tables</a:t>
            </a:r>
            <a:r>
              <a:rPr lang="en-US" sz="2200" dirty="0"/>
              <a:t> rather than large blocks of text.</a:t>
            </a:r>
          </a:p>
          <a:p>
            <a:pPr>
              <a:spcBef>
                <a:spcPts val="600"/>
              </a:spcBef>
            </a:pPr>
            <a:r>
              <a:rPr lang="en-US" sz="2200" dirty="0"/>
              <a:t>You may delete the </a:t>
            </a:r>
            <a:r>
              <a:rPr lang="en-US" sz="2200" b="1" dirty="0"/>
              <a:t>grey squares</a:t>
            </a:r>
            <a:r>
              <a:rPr lang="en-US" sz="2200" dirty="0"/>
              <a:t>—they are just placeholders.</a:t>
            </a:r>
            <a:endParaRPr lang="sl-SI" sz="2200" dirty="0"/>
          </a:p>
          <a:p>
            <a:pPr>
              <a:spcBef>
                <a:spcPts val="600"/>
              </a:spcBef>
            </a:pPr>
            <a:r>
              <a:rPr lang="sl-SI" sz="2200" dirty="0"/>
              <a:t>Please, leave the rectangle with 000 – here the organizer will place your poster number.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3962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8A398-E26E-87F4-DDEF-DF362F29B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F5B7637-3146-A9EA-8F44-CCC4EA169304}"/>
              </a:ext>
            </a:extLst>
          </p:cNvPr>
          <p:cNvSpPr/>
          <p:nvPr/>
        </p:nvSpPr>
        <p:spPr>
          <a:xfrm>
            <a:off x="6161998" y="1107979"/>
            <a:ext cx="5962594" cy="13049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600" dirty="0" err="1">
                <a:solidFill>
                  <a:schemeClr val="tx1"/>
                </a:solidFill>
              </a:rPr>
              <a:t>Text</a:t>
            </a:r>
            <a:r>
              <a:rPr lang="sl-SI" sz="1600" dirty="0">
                <a:solidFill>
                  <a:schemeClr val="tx1"/>
                </a:solidFill>
              </a:rPr>
              <a:t>: minimum 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6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  <a:endParaRPr lang="sl-SI" sz="1600" dirty="0">
              <a:solidFill>
                <a:schemeClr val="tx1"/>
              </a:solidFill>
            </a:endParaRPr>
          </a:p>
          <a:p>
            <a:pPr algn="ctr"/>
            <a:r>
              <a:rPr lang="sl-SI" sz="1600" dirty="0" err="1">
                <a:solidFill>
                  <a:schemeClr val="tx1"/>
                </a:solidFill>
              </a:rPr>
              <a:t>Graphs</a:t>
            </a:r>
            <a:endParaRPr lang="sl-SI" sz="1600" dirty="0">
              <a:solidFill>
                <a:schemeClr val="tx1"/>
              </a:solidFill>
            </a:endParaRPr>
          </a:p>
          <a:p>
            <a:pPr algn="ctr"/>
            <a:r>
              <a:rPr lang="sl-SI" sz="1600" dirty="0" err="1">
                <a:solidFill>
                  <a:schemeClr val="tx1"/>
                </a:solidFill>
              </a:rPr>
              <a:t>Tables</a:t>
            </a:r>
            <a:endParaRPr lang="LID4096" sz="1600" dirty="0">
              <a:solidFill>
                <a:schemeClr val="tx1"/>
              </a:solidFill>
            </a:endParaRPr>
          </a:p>
        </p:txBody>
      </p:sp>
      <p:sp>
        <p:nvSpPr>
          <p:cNvPr id="2" name="AutoShape 292">
            <a:extLst>
              <a:ext uri="{FF2B5EF4-FFF2-40B4-BE49-F238E27FC236}">
                <a16:creationId xmlns:a16="http://schemas.microsoft.com/office/drawing/2014/main" id="{D5531A1B-08EB-F689-A7CE-608365F8D302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7408" y="5331622"/>
            <a:ext cx="6028592" cy="3240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74299397-5CD3-0C08-9DC9-EAC9E33D5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1889"/>
            <a:ext cx="12191576" cy="578882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l-SI" sz="2800" b="1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</a:t>
            </a:r>
            <a:r>
              <a:rPr lang="sl-SI" sz="28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(font </a:t>
            </a:r>
            <a:r>
              <a:rPr lang="sl-SI" sz="2800" b="1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sl-SI" sz="28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28)</a:t>
            </a:r>
            <a:endParaRPr lang="en-US" sz="3200" b="1" cap="all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6B76D766-351F-CE31-8724-203CF7F63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295" y="609237"/>
            <a:ext cx="6030000" cy="442674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6" name="AutoShape 12">
            <a:extLst>
              <a:ext uri="{FF2B5EF4-FFF2-40B4-BE49-F238E27FC236}">
                <a16:creationId xmlns:a16="http://schemas.microsoft.com/office/drawing/2014/main" id="{BB17D5D0-002F-2D9E-DC0F-9EE6D7D41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08" y="1398599"/>
            <a:ext cx="6028592" cy="442674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sl-SI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altLang="sl-SI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(Font </a:t>
            </a:r>
            <a:r>
              <a:rPr lang="sl-SI" altLang="sl-SI" sz="2000" b="1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sl-SI" altLang="sl-SI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20)</a:t>
            </a:r>
            <a:endParaRPr lang="en-SI" sz="20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11">
            <a:extLst>
              <a:ext uri="{FF2B5EF4-FFF2-40B4-BE49-F238E27FC236}">
                <a16:creationId xmlns:a16="http://schemas.microsoft.com/office/drawing/2014/main" id="{32DBBE01-99E0-DA36-BD06-0EF8AB042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8295" y="2562343"/>
            <a:ext cx="6030000" cy="442674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69A6E1-2B1F-DFE8-5AA2-376E1F94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2" y="497159"/>
            <a:ext cx="6137672" cy="9848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l-SI" sz="1400" b="1" u="sng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Font size 14 </a:t>
            </a:r>
            <a:r>
              <a:rPr lang="sl-SI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b="1" dirty="0"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  <a:r>
              <a:rPr lang="en-GB" sz="14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b="1" dirty="0">
                <a:latin typeface="Arial" panose="020B0604020202020204" pitchFamily="34" charset="0"/>
                <a:cs typeface="Arial" panose="020B0604020202020204" pitchFamily="34" charset="0"/>
              </a:rPr>
              <a:t>Name S</a:t>
            </a:r>
            <a:r>
              <a:rPr lang="sl-SI" sz="1600" b="1" dirty="0">
                <a:latin typeface="Arial" panose="020B0604020202020204" pitchFamily="34" charset="0"/>
                <a:cs typeface="Arial" panose="020B0604020202020204" pitchFamily="34" charset="0"/>
              </a:rPr>
              <a:t>URNAME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Institution, City, Country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sl-SI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l-SI" sz="1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presenting</a:t>
            </a:r>
            <a:r>
              <a:rPr lang="sl-SI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GB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Institution, City, Country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Institution, City, Country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5E42AA-C798-4875-74F6-0D8C88E08927}"/>
              </a:ext>
            </a:extLst>
          </p:cNvPr>
          <p:cNvSpPr/>
          <p:nvPr/>
        </p:nvSpPr>
        <p:spPr>
          <a:xfrm>
            <a:off x="67196" y="1873880"/>
            <a:ext cx="5996510" cy="339294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600" dirty="0" err="1">
                <a:solidFill>
                  <a:schemeClr val="tx1"/>
                </a:solidFill>
              </a:rPr>
              <a:t>Text</a:t>
            </a:r>
            <a:r>
              <a:rPr lang="sl-SI" sz="1600" dirty="0">
                <a:solidFill>
                  <a:schemeClr val="tx1"/>
                </a:solidFill>
              </a:rPr>
              <a:t>: minimum 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6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</a:p>
          <a:p>
            <a:pPr algn="ctr"/>
            <a:r>
              <a:rPr lang="sl-SI" sz="1600" dirty="0" err="1">
                <a:solidFill>
                  <a:schemeClr val="tx1"/>
                </a:solidFill>
              </a:rPr>
              <a:t>Graphs</a:t>
            </a:r>
            <a:endParaRPr lang="sl-SI" sz="1600" dirty="0">
              <a:solidFill>
                <a:schemeClr val="tx1"/>
              </a:solidFill>
            </a:endParaRPr>
          </a:p>
          <a:p>
            <a:pPr algn="ctr"/>
            <a:r>
              <a:rPr lang="sl-SI" sz="1600" dirty="0" err="1">
                <a:solidFill>
                  <a:schemeClr val="tx1"/>
                </a:solidFill>
              </a:rPr>
              <a:t>Tables</a:t>
            </a:r>
            <a:endParaRPr lang="LID4096" sz="16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CF6B19-092D-5BC7-8A22-305D9C47DA10}"/>
              </a:ext>
            </a:extLst>
          </p:cNvPr>
          <p:cNvSpPr/>
          <p:nvPr/>
        </p:nvSpPr>
        <p:spPr>
          <a:xfrm>
            <a:off x="6161998" y="3060241"/>
            <a:ext cx="5962595" cy="290130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600" dirty="0" err="1">
                <a:solidFill>
                  <a:schemeClr val="tx1"/>
                </a:solidFill>
              </a:rPr>
              <a:t>Text</a:t>
            </a:r>
            <a:r>
              <a:rPr lang="sl-SI" sz="1600" dirty="0">
                <a:solidFill>
                  <a:schemeClr val="tx1"/>
                </a:solidFill>
              </a:rPr>
              <a:t>: minimum 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6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  <a:endParaRPr lang="sl-SI" sz="1600" dirty="0">
              <a:solidFill>
                <a:schemeClr val="tx1"/>
              </a:solidFill>
            </a:endParaRPr>
          </a:p>
          <a:p>
            <a:pPr algn="ctr"/>
            <a:r>
              <a:rPr lang="sl-SI" sz="1600" dirty="0" err="1">
                <a:solidFill>
                  <a:schemeClr val="tx1"/>
                </a:solidFill>
              </a:rPr>
              <a:t>Graphs</a:t>
            </a:r>
            <a:endParaRPr lang="sl-SI" sz="1600" dirty="0">
              <a:solidFill>
                <a:schemeClr val="tx1"/>
              </a:solidFill>
            </a:endParaRPr>
          </a:p>
          <a:p>
            <a:pPr algn="ctr"/>
            <a:r>
              <a:rPr lang="sl-SI" sz="1600" dirty="0" err="1">
                <a:solidFill>
                  <a:schemeClr val="tx1"/>
                </a:solidFill>
              </a:rPr>
              <a:t>Tables</a:t>
            </a:r>
            <a:endParaRPr lang="LID4096" sz="16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9BD7AE-0013-730F-A635-86C2E845C373}"/>
              </a:ext>
            </a:extLst>
          </p:cNvPr>
          <p:cNvSpPr/>
          <p:nvPr/>
        </p:nvSpPr>
        <p:spPr>
          <a:xfrm>
            <a:off x="67407" y="5720418"/>
            <a:ext cx="6028592" cy="109092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600" dirty="0" err="1">
                <a:solidFill>
                  <a:schemeClr val="tx1"/>
                </a:solidFill>
              </a:rPr>
              <a:t>Text</a:t>
            </a:r>
            <a:r>
              <a:rPr lang="sl-SI" sz="1600" dirty="0">
                <a:solidFill>
                  <a:schemeClr val="tx1"/>
                </a:solidFill>
              </a:rPr>
              <a:t>: minimum 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6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600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</a:p>
        </p:txBody>
      </p:sp>
      <p:sp>
        <p:nvSpPr>
          <p:cNvPr id="18" name="AutoShape 292">
            <a:extLst>
              <a:ext uri="{FF2B5EF4-FFF2-40B4-BE49-F238E27FC236}">
                <a16:creationId xmlns:a16="http://schemas.microsoft.com/office/drawing/2014/main" id="{CBBE4CEF-C886-C6D6-CB45-69051A3DB3C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161999" y="5979918"/>
            <a:ext cx="3131064" cy="374571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656292-A8FE-BC8F-6641-9F455420FBF2}"/>
              </a:ext>
            </a:extLst>
          </p:cNvPr>
          <p:cNvSpPr/>
          <p:nvPr/>
        </p:nvSpPr>
        <p:spPr>
          <a:xfrm>
            <a:off x="6161999" y="6385020"/>
            <a:ext cx="3131064" cy="40317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err="1">
                <a:solidFill>
                  <a:schemeClr val="tx1"/>
                </a:solidFill>
              </a:rPr>
              <a:t>Text</a:t>
            </a:r>
            <a:r>
              <a:rPr lang="sl-SI" sz="1200" dirty="0">
                <a:solidFill>
                  <a:schemeClr val="tx1"/>
                </a:solidFill>
              </a:rPr>
              <a:t>: minimum 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2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 12</a:t>
            </a:r>
          </a:p>
        </p:txBody>
      </p:sp>
      <p:sp>
        <p:nvSpPr>
          <p:cNvPr id="20" name="AutoShape 292">
            <a:extLst>
              <a:ext uri="{FF2B5EF4-FFF2-40B4-BE49-F238E27FC236}">
                <a16:creationId xmlns:a16="http://schemas.microsoft.com/office/drawing/2014/main" id="{3BFC8A74-E9A3-5B7A-E6A8-1FDD4BF0C7BE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360470" y="5987184"/>
            <a:ext cx="2831529" cy="374571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l-SI" altLang="sl-SI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endParaRPr lang="en-GB" altLang="sl-SI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131CF43-A0EC-1092-DE3D-6E5429DABF85}"/>
              </a:ext>
            </a:extLst>
          </p:cNvPr>
          <p:cNvSpPr/>
          <p:nvPr/>
        </p:nvSpPr>
        <p:spPr>
          <a:xfrm>
            <a:off x="9359064" y="6398503"/>
            <a:ext cx="2765530" cy="40317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err="1">
                <a:solidFill>
                  <a:schemeClr val="tx1"/>
                </a:solidFill>
              </a:rPr>
              <a:t>Text</a:t>
            </a:r>
            <a:r>
              <a:rPr lang="sl-SI" sz="1200" dirty="0">
                <a:solidFill>
                  <a:schemeClr val="tx1"/>
                </a:solidFill>
              </a:rPr>
              <a:t>: minimum 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2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 12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C4C3A6E-CD89-DD01-1657-7A79FCC4DB81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>
                <a:solidFill>
                  <a:schemeClr val="tx1"/>
                </a:solidFill>
              </a:rPr>
              <a:t>000</a:t>
            </a:r>
            <a:endParaRPr lang="LID4096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45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A2A2AB-8B0B-0916-DD82-B9BDFFD88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2">
            <a:extLst>
              <a:ext uri="{FF2B5EF4-FFF2-40B4-BE49-F238E27FC236}">
                <a16:creationId xmlns:a16="http://schemas.microsoft.com/office/drawing/2014/main" id="{F8525F6E-39F9-D127-C016-6770D279A5E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25032" y="4710215"/>
            <a:ext cx="6028592" cy="3240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CA10519D-99E6-90BB-787C-DF34E468B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80" y="1102"/>
            <a:ext cx="12191576" cy="57888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l-SI" sz="2800" b="1" cap="all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</a:t>
            </a:r>
            <a:r>
              <a:rPr lang="sl-SI" sz="2800" b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l-SI" sz="28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font </a:t>
            </a:r>
            <a:r>
              <a:rPr lang="sl-SI" sz="2800" b="1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sl-SI" sz="28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28)</a:t>
            </a:r>
            <a:endParaRPr lang="en-US" sz="3200" b="1" cap="all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10">
            <a:extLst>
              <a:ext uri="{FF2B5EF4-FFF2-40B4-BE49-F238E27FC236}">
                <a16:creationId xmlns:a16="http://schemas.microsoft.com/office/drawing/2014/main" id="{87D0E68A-C6CF-BEC6-C209-46EB0E10D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968" y="602789"/>
            <a:ext cx="6030000" cy="32400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6" name="AutoShape 12">
            <a:extLst>
              <a:ext uri="{FF2B5EF4-FFF2-40B4-BE49-F238E27FC236}">
                <a16:creationId xmlns:a16="http://schemas.microsoft.com/office/drawing/2014/main" id="{E6DA481C-4F07-CDCB-1543-2404C88F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2" y="1451266"/>
            <a:ext cx="6028592" cy="44267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r>
              <a:rPr lang="sl-SI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altLang="sl-SI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(Font </a:t>
            </a:r>
            <a:r>
              <a:rPr lang="sl-SI" altLang="sl-SI" sz="2000" b="1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sl-SI" altLang="sl-SI" sz="20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20)</a:t>
            </a:r>
            <a:endParaRPr lang="en-SI" sz="20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utoShape 11">
            <a:extLst>
              <a:ext uri="{FF2B5EF4-FFF2-40B4-BE49-F238E27FC236}">
                <a16:creationId xmlns:a16="http://schemas.microsoft.com/office/drawing/2014/main" id="{18394E03-AF10-1A57-FC0F-79F6E6CF3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6967" y="2619482"/>
            <a:ext cx="6014342" cy="44267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D84A40-B8EF-AA55-CF8A-B64851A1E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32" y="602663"/>
            <a:ext cx="6078936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l-SI" sz="1400" b="1" u="sng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Font size 14 </a:t>
            </a:r>
            <a:r>
              <a:rPr lang="sl-SI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b="1" dirty="0"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  <a:r>
              <a:rPr lang="en-GB" sz="1400" b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b="1" dirty="0">
                <a:latin typeface="Arial" panose="020B0604020202020204" pitchFamily="34" charset="0"/>
                <a:cs typeface="Arial" panose="020B0604020202020204" pitchFamily="34" charset="0"/>
              </a:rPr>
              <a:t>Name SURNAME</a:t>
            </a:r>
            <a:r>
              <a:rPr lang="en-GB" sz="1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Institution, City, Country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sl-SI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sl-SI" sz="1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presenting</a:t>
            </a:r>
            <a:r>
              <a:rPr lang="sl-SI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GB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Institution, City, Country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Institution, City, Country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utoShape 292">
            <a:extLst>
              <a:ext uri="{FF2B5EF4-FFF2-40B4-BE49-F238E27FC236}">
                <a16:creationId xmlns:a16="http://schemas.microsoft.com/office/drawing/2014/main" id="{B572E9C5-1444-90FE-64CD-6A6D9EABEE7B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6103968" y="5977911"/>
            <a:ext cx="3164428" cy="374571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altLang="sl-SI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</a:p>
        </p:txBody>
      </p:sp>
      <p:sp>
        <p:nvSpPr>
          <p:cNvPr id="20" name="AutoShape 292">
            <a:extLst>
              <a:ext uri="{FF2B5EF4-FFF2-40B4-BE49-F238E27FC236}">
                <a16:creationId xmlns:a16="http://schemas.microsoft.com/office/drawing/2014/main" id="{CACF38D0-DB6A-F7DB-D0FE-6425ABE9030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9360469" y="5987184"/>
            <a:ext cx="2790839" cy="374571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sl-SI" altLang="sl-SI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Literature</a:t>
            </a:r>
            <a:endParaRPr lang="en-GB" altLang="sl-SI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8" name="Slide Zoom 7">
                <a:extLst>
                  <a:ext uri="{FF2B5EF4-FFF2-40B4-BE49-F238E27FC236}">
                    <a16:creationId xmlns:a16="http://schemas.microsoft.com/office/drawing/2014/main" id="{9B4754F9-E931-0E5B-AE21-BCE0AA2ADA1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3586047"/>
                  </p:ext>
                </p:extLst>
              </p:nvPr>
            </p:nvGraphicFramePr>
            <p:xfrm>
              <a:off x="-2935" y="2939688"/>
              <a:ext cx="3024000" cy="1701000"/>
            </p:xfrm>
            <a:graphic>
              <a:graphicData uri="http://schemas.microsoft.com/office/powerpoint/2016/slidezoom">
                <pslz:sldZm>
                  <pslz:sldZmObj sldId="284" cId="1122285207">
                    <pslz:zmPr id="{5DAA8100-6B6E-4B25-9C87-D8FA4724859A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24000" cy="17010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B0F0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8" name="Slide Zoom 7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9B4754F9-E931-0E5B-AE21-BCE0AA2ADA1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935" y="2939688"/>
                <a:ext cx="3024000" cy="1701000"/>
              </a:xfrm>
              <a:prstGeom prst="rect">
                <a:avLst/>
              </a:prstGeom>
              <a:ln w="3175">
                <a:solidFill>
                  <a:srgbClr val="00B0F0"/>
                </a:solidFill>
              </a:ln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C9B40AC6-9FDE-7F82-6AA4-7D654922B503}"/>
              </a:ext>
            </a:extLst>
          </p:cNvPr>
          <p:cNvSpPr/>
          <p:nvPr/>
        </p:nvSpPr>
        <p:spPr>
          <a:xfrm>
            <a:off x="0" y="1932505"/>
            <a:ext cx="6053624" cy="95410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err="1">
                <a:solidFill>
                  <a:schemeClr val="tx1"/>
                </a:solidFill>
              </a:rPr>
              <a:t>Text</a:t>
            </a:r>
            <a:r>
              <a:rPr lang="sl-SI" dirty="0">
                <a:solidFill>
                  <a:schemeClr val="tx1"/>
                </a:solidFill>
              </a:rPr>
              <a:t>: minimum 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Graphs</a:t>
            </a:r>
            <a:endParaRPr lang="sl-SI" dirty="0">
              <a:solidFill>
                <a:schemeClr val="tx1"/>
              </a:solidFill>
            </a:endParaRP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Tables</a:t>
            </a:r>
            <a:endParaRPr lang="LID4096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3" name="Slide Zoom 22">
                <a:extLst>
                  <a:ext uri="{FF2B5EF4-FFF2-40B4-BE49-F238E27FC236}">
                    <a16:creationId xmlns:a16="http://schemas.microsoft.com/office/drawing/2014/main" id="{1F758540-E823-3C54-D143-3CFEB55CBD7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92678667"/>
                  </p:ext>
                </p:extLst>
              </p:nvPr>
            </p:nvGraphicFramePr>
            <p:xfrm>
              <a:off x="3060770" y="2937780"/>
              <a:ext cx="3024000" cy="1701000"/>
            </p:xfrm>
            <a:graphic>
              <a:graphicData uri="http://schemas.microsoft.com/office/powerpoint/2016/slidezoom">
                <pslz:sldZm>
                  <pslz:sldZmObj sldId="260" cId="3948094135">
                    <pslz:zmPr id="{95B6FC2A-9BE8-406A-9174-DE93E271A503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24000" cy="17010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B0F0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3" name="Slide Zoom 22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1F758540-E823-3C54-D143-3CFEB55CBD7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60770" y="2937780"/>
                <a:ext cx="3024000" cy="1701000"/>
              </a:xfrm>
              <a:prstGeom prst="rect">
                <a:avLst/>
              </a:prstGeom>
              <a:ln w="3175">
                <a:solidFill>
                  <a:srgbClr val="00B0F0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5" name="Slide Zoom 24">
                <a:extLst>
                  <a:ext uri="{FF2B5EF4-FFF2-40B4-BE49-F238E27FC236}">
                    <a16:creationId xmlns:a16="http://schemas.microsoft.com/office/drawing/2014/main" id="{7539C850-FB88-0AA8-38B5-1EE4C6716EF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2886948"/>
                  </p:ext>
                </p:extLst>
              </p:nvPr>
            </p:nvGraphicFramePr>
            <p:xfrm>
              <a:off x="6160313" y="4294673"/>
              <a:ext cx="2952000" cy="1660500"/>
            </p:xfrm>
            <a:graphic>
              <a:graphicData uri="http://schemas.microsoft.com/office/powerpoint/2016/slidezoom">
                <pslz:sldZm>
                  <pslz:sldZmObj sldId="261" cId="4140591006">
                    <pslz:zmPr id="{68FAD32C-9D89-4E2F-BFCF-24D008B694AA}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2000" cy="16605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B0F0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5" name="Slide Zoom 2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7539C850-FB88-0AA8-38B5-1EE4C6716EF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60313" y="4294673"/>
                <a:ext cx="2952000" cy="1660500"/>
              </a:xfrm>
              <a:prstGeom prst="rect">
                <a:avLst/>
              </a:prstGeom>
              <a:ln w="3175">
                <a:solidFill>
                  <a:srgbClr val="00B0F0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9" name="Slide Zoom 28">
                <a:extLst>
                  <a:ext uri="{FF2B5EF4-FFF2-40B4-BE49-F238E27FC236}">
                    <a16:creationId xmlns:a16="http://schemas.microsoft.com/office/drawing/2014/main" id="{4C060331-AA14-882D-2DD2-32C299FE9F7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729778"/>
                  </p:ext>
                </p:extLst>
              </p:nvPr>
            </p:nvGraphicFramePr>
            <p:xfrm>
              <a:off x="9142452" y="941398"/>
              <a:ext cx="2952000" cy="1660500"/>
            </p:xfrm>
            <a:graphic>
              <a:graphicData uri="http://schemas.microsoft.com/office/powerpoint/2016/slidezoom">
                <pslz:sldZm>
                  <pslz:sldZmObj sldId="1165" cId="3276907212">
                    <pslz:zmPr id="{7E9800DA-1A78-424B-AC92-97942044D412}" transitionDur="1000">
                      <p166:blipFill xmlns:p166="http://schemas.microsoft.com/office/powerpoint/2016/6/main">
                        <a:blip r:embed="rId11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2000" cy="16605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B0F0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9" name="Slide Zoom 2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4C060331-AA14-882D-2DD2-32C299FE9F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42452" y="941398"/>
                <a:ext cx="2952000" cy="1660500"/>
              </a:xfrm>
              <a:prstGeom prst="rect">
                <a:avLst/>
              </a:prstGeom>
              <a:ln w="3175">
                <a:solidFill>
                  <a:srgbClr val="00B0F0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33" name="Slide Zoom 32">
                <a:extLst>
                  <a:ext uri="{FF2B5EF4-FFF2-40B4-BE49-F238E27FC236}">
                    <a16:creationId xmlns:a16="http://schemas.microsoft.com/office/drawing/2014/main" id="{240F9D4C-93CF-1A2D-0CAB-68E1137093A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82824504"/>
                  </p:ext>
                </p:extLst>
              </p:nvPr>
            </p:nvGraphicFramePr>
            <p:xfrm>
              <a:off x="9151968" y="4294673"/>
              <a:ext cx="2952000" cy="1660500"/>
            </p:xfrm>
            <a:graphic>
              <a:graphicData uri="http://schemas.microsoft.com/office/powerpoint/2016/slidezoom">
                <pslz:sldZm>
                  <pslz:sldZmObj sldId="393" cId="1059241756">
                    <pslz:zmPr id="{A5C5D381-69C9-4825-A363-C7F1CC4A4AFA}" transitionDur="1000">
                      <p166:blipFill xmlns:p166="http://schemas.microsoft.com/office/powerpoint/2016/6/main">
                        <a:blip r:embed="rId1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2000" cy="16605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B0F0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33" name="Slide Zoom 32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240F9D4C-93CF-1A2D-0CAB-68E1137093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151968" y="4294673"/>
                <a:ext cx="2952000" cy="1660500"/>
              </a:xfrm>
              <a:prstGeom prst="rect">
                <a:avLst/>
              </a:prstGeom>
              <a:ln w="3175">
                <a:solidFill>
                  <a:srgbClr val="00B0F0"/>
                </a:solidFill>
              </a:ln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3D3BAF29-B11A-16DC-C4A2-F231FF2443D5}"/>
              </a:ext>
            </a:extLst>
          </p:cNvPr>
          <p:cNvSpPr/>
          <p:nvPr/>
        </p:nvSpPr>
        <p:spPr>
          <a:xfrm>
            <a:off x="6128635" y="964939"/>
            <a:ext cx="2902782" cy="155268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err="1">
                <a:solidFill>
                  <a:schemeClr val="tx1"/>
                </a:solidFill>
              </a:rPr>
              <a:t>Text</a:t>
            </a:r>
            <a:r>
              <a:rPr lang="sl-SI" dirty="0">
                <a:solidFill>
                  <a:schemeClr val="tx1"/>
                </a:solidFill>
              </a:rPr>
              <a:t>: minimum 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Graphs</a:t>
            </a:r>
            <a:endParaRPr lang="sl-SI" dirty="0">
              <a:solidFill>
                <a:schemeClr val="tx1"/>
              </a:solidFill>
            </a:endParaRP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Tables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1A6678-C364-CF2F-7492-F7803EFD1D6A}"/>
              </a:ext>
            </a:extLst>
          </p:cNvPr>
          <p:cNvSpPr/>
          <p:nvPr/>
        </p:nvSpPr>
        <p:spPr>
          <a:xfrm>
            <a:off x="6160313" y="3100306"/>
            <a:ext cx="5964279" cy="113694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err="1">
                <a:solidFill>
                  <a:schemeClr val="tx1"/>
                </a:solidFill>
              </a:rPr>
              <a:t>Text</a:t>
            </a:r>
            <a:r>
              <a:rPr lang="sl-SI" dirty="0">
                <a:solidFill>
                  <a:schemeClr val="tx1"/>
                </a:solidFill>
              </a:rPr>
              <a:t>: minimum 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Graphs</a:t>
            </a:r>
            <a:endParaRPr lang="sl-SI" dirty="0">
              <a:solidFill>
                <a:schemeClr val="tx1"/>
              </a:solidFill>
            </a:endParaRP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Tables</a:t>
            </a:r>
            <a:endParaRPr lang="LID4096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6DFADA-89DF-D229-E3A0-3B47AC40A269}"/>
              </a:ext>
            </a:extLst>
          </p:cNvPr>
          <p:cNvSpPr/>
          <p:nvPr/>
        </p:nvSpPr>
        <p:spPr>
          <a:xfrm>
            <a:off x="6136967" y="6401586"/>
            <a:ext cx="3156095" cy="403174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err="1">
                <a:solidFill>
                  <a:schemeClr val="tx1"/>
                </a:solidFill>
              </a:rPr>
              <a:t>Text</a:t>
            </a:r>
            <a:r>
              <a:rPr lang="sl-SI" sz="1200" dirty="0">
                <a:solidFill>
                  <a:schemeClr val="tx1"/>
                </a:solidFill>
              </a:rPr>
              <a:t>: minimum 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2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 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1C2908-27A4-3B25-D9CE-DA33065C0A2A}"/>
              </a:ext>
            </a:extLst>
          </p:cNvPr>
          <p:cNvSpPr/>
          <p:nvPr/>
        </p:nvSpPr>
        <p:spPr>
          <a:xfrm>
            <a:off x="9360470" y="6415069"/>
            <a:ext cx="2806499" cy="403174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200" dirty="0" err="1">
                <a:solidFill>
                  <a:schemeClr val="tx1"/>
                </a:solidFill>
              </a:rPr>
              <a:t>Text</a:t>
            </a:r>
            <a:r>
              <a:rPr lang="sl-SI" sz="1200" dirty="0">
                <a:solidFill>
                  <a:schemeClr val="tx1"/>
                </a:solidFill>
              </a:rPr>
              <a:t>: minimum 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sz="1200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sz="1200" dirty="0">
                <a:solidFill>
                  <a:schemeClr val="tx1"/>
                </a:solidFill>
                <a:highlight>
                  <a:srgbClr val="FFFF00"/>
                </a:highlight>
              </a:rPr>
              <a:t> 12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199F38-458C-BA1C-FE7C-AF77D7C068DE}"/>
              </a:ext>
            </a:extLst>
          </p:cNvPr>
          <p:cNvSpPr/>
          <p:nvPr/>
        </p:nvSpPr>
        <p:spPr>
          <a:xfrm>
            <a:off x="3121781" y="5090242"/>
            <a:ext cx="2878117" cy="1714501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dirty="0" err="1">
                <a:solidFill>
                  <a:schemeClr val="tx1"/>
                </a:solidFill>
              </a:rPr>
              <a:t>Text</a:t>
            </a:r>
            <a:r>
              <a:rPr lang="sl-SI" dirty="0">
                <a:solidFill>
                  <a:schemeClr val="tx1"/>
                </a:solidFill>
              </a:rPr>
              <a:t>: minimum 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font </a:t>
            </a:r>
            <a:r>
              <a:rPr lang="sl-SI" dirty="0" err="1">
                <a:solidFill>
                  <a:schemeClr val="tx1"/>
                </a:solidFill>
                <a:highlight>
                  <a:srgbClr val="FFFF00"/>
                </a:highlight>
              </a:rPr>
              <a:t>size</a:t>
            </a:r>
            <a:r>
              <a:rPr lang="sl-SI" dirty="0">
                <a:solidFill>
                  <a:schemeClr val="tx1"/>
                </a:solidFill>
                <a:highlight>
                  <a:srgbClr val="FFFF00"/>
                </a:highlight>
              </a:rPr>
              <a:t> 16</a:t>
            </a: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Graphs</a:t>
            </a:r>
            <a:endParaRPr lang="sl-SI" dirty="0">
              <a:solidFill>
                <a:schemeClr val="tx1"/>
              </a:solidFill>
            </a:endParaRPr>
          </a:p>
          <a:p>
            <a:pPr algn="ctr"/>
            <a:r>
              <a:rPr lang="sl-SI" dirty="0" err="1">
                <a:solidFill>
                  <a:schemeClr val="tx1"/>
                </a:solidFill>
              </a:rPr>
              <a:t>Tables</a:t>
            </a:r>
            <a:endParaRPr lang="LID4096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7" name="Slide Zoom 16">
                <a:extLst>
                  <a:ext uri="{FF2B5EF4-FFF2-40B4-BE49-F238E27FC236}">
                    <a16:creationId xmlns:a16="http://schemas.microsoft.com/office/drawing/2014/main" id="{74554F98-DBF3-FBA2-FCC1-7DA03D3775C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7779159"/>
                  </p:ext>
                </p:extLst>
              </p:nvPr>
            </p:nvGraphicFramePr>
            <p:xfrm>
              <a:off x="73967" y="5118253"/>
              <a:ext cx="2952000" cy="1660500"/>
            </p:xfrm>
            <a:graphic>
              <a:graphicData uri="http://schemas.microsoft.com/office/powerpoint/2016/slidezoom">
                <pslz:sldZm>
                  <pslz:sldZmObj sldId="1166" cId="3718845327">
                    <pslz:zmPr id="{F6C27EDE-CFA7-4D20-A6A3-43250101785A}" transitionDur="1000">
                      <p166:blipFill xmlns:p166="http://schemas.microsoft.com/office/powerpoint/2016/6/main">
                        <a:blip r:embed="rId1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952000" cy="1660500"/>
                        </a:xfrm>
                        <a:prstGeom prst="rect">
                          <a:avLst/>
                        </a:prstGeom>
                        <a:ln w="3175">
                          <a:solidFill>
                            <a:srgbClr val="00B0F0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7" name="Slide Zoom 16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74554F98-DBF3-FBA2-FCC1-7DA03D3775C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3967" y="5118253"/>
                <a:ext cx="2952000" cy="1660500"/>
              </a:xfrm>
              <a:prstGeom prst="rect">
                <a:avLst/>
              </a:prstGeom>
              <a:ln w="3175">
                <a:solidFill>
                  <a:srgbClr val="00B0F0"/>
                </a:solidFill>
              </a:ln>
            </p:spPr>
          </p:pic>
        </mc:Fallback>
      </mc:AlternateContent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E18A93A-2298-14E0-5C00-F5B679C97501}"/>
              </a:ext>
            </a:extLst>
          </p:cNvPr>
          <p:cNvSpPr/>
          <p:nvPr/>
        </p:nvSpPr>
        <p:spPr>
          <a:xfrm>
            <a:off x="11528602" y="105757"/>
            <a:ext cx="565850" cy="369277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>
                <a:solidFill>
                  <a:schemeClr val="tx1"/>
                </a:solidFill>
              </a:rPr>
              <a:t>000</a:t>
            </a:r>
            <a:endParaRPr lang="LID4096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8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74D8FBA3-8429-49C6-2E04-C111E4022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C1308FF-2FAF-CB1C-4193-685EA1081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Zoomed</a:t>
            </a:r>
            <a:r>
              <a:rPr lang="sl-SI" dirty="0"/>
              <a:t> </a:t>
            </a:r>
            <a:r>
              <a:rPr lang="sl-SI" dirty="0" err="1"/>
              <a:t>slide</a:t>
            </a:r>
            <a:r>
              <a:rPr lang="sl-SI" dirty="0"/>
              <a:t> 1</a:t>
            </a:r>
            <a:endParaRPr lang="en-SI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FDB566E-6E44-C994-4804-7ED5A05106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84" y="200620"/>
            <a:ext cx="1331497" cy="847769"/>
          </a:xfrm>
        </p:spPr>
      </p:pic>
    </p:spTree>
    <p:extLst>
      <p:ext uri="{BB962C8B-B14F-4D97-AF65-F5344CB8AC3E}">
        <p14:creationId xmlns:p14="http://schemas.microsoft.com/office/powerpoint/2010/main" val="327690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8F399-9D11-F4DF-AC2F-A5C18EF92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 err="1">
                <a:latin typeface="Arial" panose="020B0604020202020204" pitchFamily="34" charset="0"/>
                <a:cs typeface="Arial" panose="020B0604020202020204" pitchFamily="34" charset="0"/>
              </a:rPr>
              <a:t>Zoomed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dirty="0" err="1"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31487-DFB8-B0DB-5A03-E3E74C1D5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22285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BB69C-1345-8EA8-6834-FE7E65E7B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32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Zoomed</a:t>
            </a:r>
            <a:r>
              <a:rPr lang="sl-SI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3200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sl-SI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LID4096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B1252-AA4B-EB94-6862-2AA26E03C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48094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DB370E-ED4F-E1B5-9252-0DD2A2AE2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EF493159-3D20-3F21-FB5C-0ED81FE08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>
                <a:solidFill>
                  <a:srgbClr val="0000FF"/>
                </a:solidFill>
              </a:rPr>
              <a:t>Zoomed</a:t>
            </a:r>
            <a:r>
              <a:rPr lang="sl-SI" dirty="0">
                <a:solidFill>
                  <a:srgbClr val="0000FF"/>
                </a:solidFill>
              </a:rPr>
              <a:t> </a:t>
            </a:r>
            <a:r>
              <a:rPr lang="sl-SI" dirty="0" err="1">
                <a:solidFill>
                  <a:srgbClr val="0000FF"/>
                </a:solidFill>
              </a:rPr>
              <a:t>slide</a:t>
            </a:r>
            <a:r>
              <a:rPr lang="sl-SI" dirty="0">
                <a:solidFill>
                  <a:srgbClr val="0000FF"/>
                </a:solidFill>
              </a:rPr>
              <a:t> 4</a:t>
            </a:r>
            <a:endParaRPr lang="LID4096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591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91747-0735-E064-D9E9-9479FDAA2B5F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12700"/>
        </p:spPr>
        <p:txBody>
          <a:bodyPr/>
          <a:lstStyle/>
          <a:p>
            <a:r>
              <a:rPr lang="sl-SI" b="1" dirty="0" err="1"/>
              <a:t>Zoomed</a:t>
            </a:r>
            <a:r>
              <a:rPr lang="sl-SI" b="1" dirty="0"/>
              <a:t> </a:t>
            </a:r>
            <a:r>
              <a:rPr lang="sl-SI" b="1" dirty="0" err="1"/>
              <a:t>slide</a:t>
            </a:r>
            <a:r>
              <a:rPr lang="sl-SI" b="1" dirty="0"/>
              <a:t> 5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FFEDF2-817C-FE44-963D-DE021BDA9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59241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F7A0F-5ED4-4C62-4EE5-3B39A1C23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EF21D-CFAF-6592-6142-B058BEF9E4D1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12700"/>
        </p:spPr>
        <p:txBody>
          <a:bodyPr/>
          <a:lstStyle/>
          <a:p>
            <a:r>
              <a:rPr lang="sl-SI" b="1" dirty="0" err="1"/>
              <a:t>Zoomed</a:t>
            </a:r>
            <a:r>
              <a:rPr lang="sl-SI" b="1" dirty="0"/>
              <a:t> </a:t>
            </a:r>
            <a:r>
              <a:rPr lang="sl-SI" b="1" dirty="0" err="1"/>
              <a:t>slide</a:t>
            </a:r>
            <a:r>
              <a:rPr lang="sl-SI" b="1" dirty="0"/>
              <a:t>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9FC11F-AD2F-2C3A-264A-3BA71E542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18845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431</Words>
  <Application>Microsoft Office PowerPoint</Application>
  <PresentationFormat>Widescreen</PresentationFormat>
  <Paragraphs>68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Wingdings</vt:lpstr>
      <vt:lpstr>Office Theme</vt:lpstr>
      <vt:lpstr>Information &amp; Instructions for e-poster</vt:lpstr>
      <vt:lpstr>PowerPoint Presentation</vt:lpstr>
      <vt:lpstr>PowerPoint Presentation</vt:lpstr>
      <vt:lpstr>Zoomed slide 1</vt:lpstr>
      <vt:lpstr>Zoomed slide 2</vt:lpstr>
      <vt:lpstr>Zoomed slide 3</vt:lpstr>
      <vt:lpstr>Zoomed slide 4</vt:lpstr>
      <vt:lpstr>Zoomed slide 5</vt:lpstr>
      <vt:lpstr>Zoomed 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Bensa, Maja</dc:creator>
  <cp:lastModifiedBy>Maria - Virginia Coman N.Marculetiu</cp:lastModifiedBy>
  <cp:revision>26</cp:revision>
  <dcterms:created xsi:type="dcterms:W3CDTF">2025-07-07T08:04:39Z</dcterms:created>
  <dcterms:modified xsi:type="dcterms:W3CDTF">2026-09-02T12:32:50Z</dcterms:modified>
</cp:coreProperties>
</file>